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4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2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2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2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8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7942-E2DF-4822-9E0E-5BF28F664C3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B903-04BB-4CDB-BC8D-DC25E0765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3122"/>
            <a:ext cx="12192000" cy="86811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19246" y="1548726"/>
            <a:ext cx="6148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 Вас с профессиональным праздником –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Днём работников бытового обслуживания населения                  </a:t>
            </a:r>
            <a:endParaRPr lang="ru-RU" b="1" dirty="0" smtClean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 smtClean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жилищно-коммунального хозяйства!</a:t>
            </a:r>
          </a:p>
          <a:p>
            <a:pPr algn="ctr"/>
            <a:endParaRPr lang="ru-RU" sz="900" b="1" dirty="0" smtClean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Желаем Вам успехов и процветания,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стабильной и успешной работы,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добрых улыбок и теплых слов!</a:t>
            </a:r>
          </a:p>
          <a:p>
            <a:pPr algn="ctr"/>
            <a:endParaRPr lang="ru-RU" sz="900" b="1" dirty="0" smtClean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пусть новый профессиональный год 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принесет множество новых, интересных проектов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ярких мгновений!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               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ru-RU" dirty="0" smtClean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0" y="1044913"/>
            <a:ext cx="337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Уважаемые</a:t>
            </a:r>
            <a:r>
              <a:rPr lang="ru-RU" sz="2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коллеги!</a:t>
            </a:r>
            <a:endParaRPr lang="ru-RU" sz="2000" b="1" dirty="0">
              <a:solidFill>
                <a:srgbClr val="8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9939" y="6137031"/>
            <a:ext cx="35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уважением, ООО «УК «Дуэт»</a:t>
            </a:r>
            <a:endParaRPr lang="ru-RU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21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Cambria Math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Филиппова Ольга</dc:creator>
  <cp:lastModifiedBy>Филиппова Ольга</cp:lastModifiedBy>
  <cp:revision>3</cp:revision>
  <dcterms:created xsi:type="dcterms:W3CDTF">2022-03-18T06:16:47Z</dcterms:created>
  <dcterms:modified xsi:type="dcterms:W3CDTF">2022-03-18T07:35:14Z</dcterms:modified>
</cp:coreProperties>
</file>